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3" r:id="rId3"/>
    <p:sldId id="271" r:id="rId4"/>
    <p:sldId id="270" r:id="rId5"/>
    <p:sldId id="269" r:id="rId6"/>
    <p:sldId id="268" r:id="rId7"/>
    <p:sldId id="272" r:id="rId8"/>
    <p:sldId id="267" r:id="rId9"/>
    <p:sldId id="261" r:id="rId10"/>
    <p:sldId id="266" r:id="rId11"/>
    <p:sldId id="265" r:id="rId12"/>
    <p:sldId id="264" r:id="rId13"/>
    <p:sldId id="263" r:id="rId14"/>
    <p:sldId id="259" r:id="rId15"/>
    <p:sldId id="258" r:id="rId16"/>
    <p:sldId id="26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5A8-6F30-486B-A1B4-E7E9E66FB14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748C7-B14D-428E-8536-A862398D7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DD9F-CF9E-4555-9518-66201BB14E5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2534-F320-42E4-83E6-1ECF225FC1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CAcQjRw&amp;url=http%3A%2F%2Fwww.shutterstock.com%2Fvideo%2Fclip-771241-stock-footage-retirement-money-jar-reaching-for-meager-funds-ntsc.html&amp;ei=3zZfVdCsM4WzyQTK3oKIAw&amp;bvm=bv.93990622,d.aWw&amp;psig=AFQjCNH8xLKf0YujXkRhB7idpjA7W0HwXQ&amp;ust=143238971929885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w&amp;url=http%3A%2F%2Fwww.specialneedsdigest.com%2F2013%2F04%2Fchildren-and-teens-with-autism-more.html&amp;ei=cjdfVf_GKoaWyASJ3YHIAw&amp;bvm=bv.93990622,d.aWw&amp;psig=AFQjCNGhFOPK0LO7K6ixjcl26ulMxOyF1g&amp;ust=143238986556949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w&amp;url=http%3A%2F%2Fwww.thisiswhyimbroke.com%2Fconcealed-pocket-socks&amp;ei=uzdfVfqSCdO2yATX54GwBw&amp;bvm=bv.93990622,d.aWw&amp;psig=AFQjCNH9CTlK0oLKJqZYTfPSjPH1RA-9Qg&amp;ust=143238993780903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/url?sa=i&amp;rct=j&amp;q=&amp;esrc=s&amp;source=images&amp;cd=&amp;cad=rja&amp;uact=8&amp;ved=0CAcQjRw&amp;url=http%3A%2F%2Fwww.huffingtonpost.com%2Fpam-townsend%2Fpuppy-mills_b_2025564.html&amp;ei=FThfVbqRHtOcyASk3oC4Cw&amp;bvm=bv.93990622,d.aWw&amp;psig=AFQjCNGyQh1nmRjOyTh1CNETljocsLFgtQ&amp;ust=143239001674684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CAcQjRw&amp;url=http%3A%2F%2Fsoothika.com%2Fblog%2Fgeneral%2Fsnap-moments-cherish-lifetime%2F&amp;ei=JTlfVdexEI2lyASG54Mw&amp;bvm=bv.93990622,d.aWw&amp;psig=AFQjCNHSFTTbDqt_dOZhoZrPgCLQf-WWkA&amp;ust=143239029031476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w&amp;url=http%3A%2F%2Fwww.telegraph.co.uk%2Fnews%2Fworldnews%2Fafricaandindianocean%2Fsouthafrica%2F9245636%2FTerrifying-moment-British-woman-is-mauled-by-cheetah-in-South-Africa.html&amp;ei=cjlfVaLqF8KSyATmhoOACw&amp;bvm=bv.93990622,d.aWw&amp;psig=AFQjCNFkFvZzWe-ZPtGQxrKajGjPxnMPWw&amp;ust=143239037199004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w&amp;url=http%3A%2F%2Fwww.bulletininserts.org%2Fbulletininsert.aspx%3Fbulletininsert_id%3D221&amp;ei=VjNfVZevMtKLyASBl4DoCQ&amp;bvm=bv.93990622,d.aWw&amp;psig=AFQjCNEvmfTjZZ8UWFDrT-7PboYDF5Wzuw&amp;ust=143238881217651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w&amp;url=http%3A%2F%2Ftbo.com%2Fnews%2Fneighbor-took-six-newtown-survivors-into-his-home-584883&amp;ei=ojNfVZn2KoWZyQSCtoGYBg&amp;bvm=bv.93990622,d.aWw&amp;psig=AFQjCNEIcgx8VtiidsoWHzl5xEDF0xN7_Q&amp;ust=143238889124103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CAcQjRw&amp;url=http%3A%2F%2Fwww.bostonglobe.com%2Fsports%2F2014%2F07%2F19%2Fmike-napoli-homer-lifts-red-sox-over-royals%2FE4eeYgwVWRjpiSULIpnQGK%2Fpicture.html&amp;ei=GDRfVYX7JpWoyASBiIJ4&amp;bvm=bv.93990622,d.aWw&amp;psig=AFQjCNEik8XrTb4cSB0uODKAWqjFZRRj4g&amp;ust=143238900812298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CAcQjRw&amp;url=http%3A%2F%2Fmudpreacher.org%2F2009%2F08%2F17%2Fhow-do-we-deny-jesus-and-become-ensnared-by-the-devil-and-other-hard-questions%2F&amp;ei=pzRfVZ64C9D2yQSgn4H4BA&amp;bvm=bv.93990622,d.aWw&amp;psig=AFQjCNFk-WJKDamodfVTohTJnvASf0gPqg&amp;ust=14323891034695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w&amp;url=http%3A%2F%2Fmetro.co.uk%2F2014%2F05%2F06%2Fthe-crying-game-crying-professional-footballers-4719368%2F&amp;ei=MzVfVemJJoGNyAS6hoH4CQ&amp;bvm=bv.93990622,d.aWw&amp;psig=AFQjCNF5TGe4JmMQ_dsdD0WM7CVUc0CnRw&amp;ust=143238928870353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w&amp;url=http%3A%2F%2Fwww.telegraph.co.uk%2Fsport%2Ftennis%2Faustralianopen%2F9805056%2FAustralian-Open-2013-Heather-Watson-snatches-victory-from-jaws-of-defeat-against-Ksenia-Pervak.html&amp;ei=lDVfVZGOLsmlyATO34DoAg&amp;bvm=bv.93990622,d.aWw&amp;psig=AFQjCNGgsdl4irpQZPXXwS7JM7kPSn9Lvg&amp;ust=143238936468326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0CAcQjRw&amp;url=http%3A%2F%2Fwww.diamondandgoldwarehouse.com%2FArticles%2FTen_10_Things_Jewelry_Stores_Wont_Tell_You.aspx&amp;ei=HzZfVZ7LO5KUyATWnIHABQ&amp;bvm=bv.93990622,d.aWw&amp;psig=AFQjCNEiU0UJvwI4Ds3cdm0ZpMS5znOcuA&amp;ust=143238952168936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w&amp;url=http%3A%2F%2Fwww.sciencedaily.com%2Freleases%2F2009%2F10%2F091031002319.htm&amp;ei=pTZfVYKcN8eWygS9jIGwAQ&amp;bvm=bv.93990622,d.aWw&amp;psig=AFQjCNHmW9zFQ-aBeywsOzoeZKlTbsUSgw&amp;ust=143238963354870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ENGLISH 9 FINAL EXAM VOCABULARY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STUDY – THEY WILL BE ON THE FINAL EXAM!!!!!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MEAGER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Bill did not plan for his retirement and only had a </a:t>
            </a:r>
            <a:r>
              <a:rPr lang="en-US" sz="3600" u="sng" dirty="0" smtClean="0"/>
              <a:t>meager</a:t>
            </a:r>
            <a:r>
              <a:rPr lang="en-US" sz="3600" dirty="0" smtClean="0"/>
              <a:t> amount of money put aside when he got older and retired from his job.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MEAGER (ADJ) SMALL AMO</a:t>
            </a:r>
            <a:r>
              <a:rPr lang="en-US" sz="3200" dirty="0" smtClean="0"/>
              <a:t>UNT, NOT ENOUGH TO SATISFY</a:t>
            </a:r>
            <a:endParaRPr lang="en-US" sz="3200" dirty="0"/>
          </a:p>
        </p:txBody>
      </p:sp>
      <p:pic>
        <p:nvPicPr>
          <p:cNvPr id="8194" name="Picture 2" descr="http://ak.picdn.net/shutterstock/videos/771241/preview/stock-footage-retirement-money-jar-reaching-for-meager-funds-nt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BEMUSED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u="sng" dirty="0" smtClean="0"/>
              <a:t>bemused</a:t>
            </a:r>
            <a:r>
              <a:rPr lang="en-US" sz="3600" dirty="0" smtClean="0"/>
              <a:t> Tony had spent the last 15 hours on his computer and did not even know his family went out to dinner without him.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BEMUSED (ADJ) LOST IN THOUGHT, PREOCCUPIED</a:t>
            </a:r>
            <a:endParaRPr lang="en-US" sz="3600" dirty="0"/>
          </a:p>
        </p:txBody>
      </p:sp>
      <p:pic>
        <p:nvPicPr>
          <p:cNvPr id="9218" name="Picture 2" descr="http://4.bp.blogspot.com/-lQO1ASBfyw0/UXCbkyse8zI/AAAAAAAADNg/OBBdofKNRoA/s1600/teen-on-compu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456936" cy="296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CONCEALING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Bob wa</a:t>
            </a:r>
            <a:r>
              <a:rPr lang="en-US" sz="3600" dirty="0" smtClean="0"/>
              <a:t>s so nervous when he traveled to Europe that he </a:t>
            </a:r>
            <a:r>
              <a:rPr lang="en-US" sz="3600" u="sng" dirty="0" smtClean="0"/>
              <a:t>concealed</a:t>
            </a:r>
            <a:r>
              <a:rPr lang="en-US" sz="3600" dirty="0" smtClean="0"/>
              <a:t> his passport in his sock so it would not be stolen.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410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CONCEALING (VERB) HIDING SOMETHING OR SOMEONE</a:t>
            </a:r>
            <a:endParaRPr lang="en-US" sz="3600" dirty="0"/>
          </a:p>
        </p:txBody>
      </p:sp>
      <p:pic>
        <p:nvPicPr>
          <p:cNvPr id="10242" name="Picture 2" descr="http://www.thisiswhyimbroke.com/images/concealed-pocket-so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COWERING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dog </a:t>
            </a:r>
            <a:r>
              <a:rPr lang="en-US" sz="3600" u="sng" dirty="0" smtClean="0"/>
              <a:t>cowered</a:t>
            </a:r>
            <a:r>
              <a:rPr lang="en-US" sz="3600" dirty="0" smtClean="0"/>
              <a:t> in the corner after he was beaten by his former owner; even after he was saved by the veterinarian.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COWERING (VERB) TO BACK AWAY IN FEAR</a:t>
            </a:r>
            <a:endParaRPr lang="en-US" sz="3600" dirty="0"/>
          </a:p>
        </p:txBody>
      </p:sp>
      <p:pic>
        <p:nvPicPr>
          <p:cNvPr id="11266" name="Picture 2" descr="http://images.huffingtonpost.com/2012-10-26-Screenshot20121026at4.08.03P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0258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GINGERLY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Mike </a:t>
            </a:r>
            <a:r>
              <a:rPr lang="en-US" sz="4000" u="sng" dirty="0" smtClean="0"/>
              <a:t>gingerly</a:t>
            </a:r>
            <a:r>
              <a:rPr lang="en-US" sz="4000" dirty="0" smtClean="0"/>
              <a:t> held his newborn son in the hospital and was so very nervous.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GINGERLY (ADV) VERY CAREFULLY</a:t>
            </a:r>
            <a:endParaRPr lang="en-US" sz="3600" dirty="0"/>
          </a:p>
        </p:txBody>
      </p:sp>
      <p:pic>
        <p:nvPicPr>
          <p:cNvPr id="15362" name="Picture 2" descr="https://encrypted-tbn1.gstatic.com/images?q=tbn:ANd9GcRc07LgaHoW2C0xW9RLYys5G4fPbYVyENca7W68Fdb7oW73UVUG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MAULED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tourist was </a:t>
            </a:r>
            <a:r>
              <a:rPr lang="en-US" sz="4400" u="sng" dirty="0" smtClean="0"/>
              <a:t>mauled</a:t>
            </a:r>
            <a:r>
              <a:rPr lang="en-US" sz="4400" dirty="0" smtClean="0"/>
              <a:t> by a cheetah during a safari in Africa.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MAULED (VERB) BEAT, BATTERED, OR TORE AT A PERSON OR ANIMAL</a:t>
            </a:r>
            <a:endParaRPr lang="en-US" sz="3600" dirty="0"/>
          </a:p>
        </p:txBody>
      </p:sp>
      <p:pic>
        <p:nvPicPr>
          <p:cNvPr id="16386" name="Picture 2" descr="http://i.telegraph.co.uk/multimedia/archive/02211/cheetah-1_2211034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4419600" cy="275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SLOUGH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Tim’s family did not want him to get a snake because the snake’s skin would </a:t>
            </a:r>
            <a:r>
              <a:rPr lang="en-US" sz="3600" u="sng" dirty="0" smtClean="0"/>
              <a:t>slough</a:t>
            </a:r>
            <a:r>
              <a:rPr lang="en-US" sz="3600" dirty="0" smtClean="0"/>
              <a:t> off and then they would have to clean it up.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562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SLOUGH (VERB) TO SHED OR CAST OFF SOMETHING</a:t>
            </a:r>
            <a:endParaRPr lang="en-US" sz="3600" dirty="0"/>
          </a:p>
        </p:txBody>
      </p:sp>
      <p:pic>
        <p:nvPicPr>
          <p:cNvPr id="19458" name="Picture 2" descr="http://lifeasa.files.wordpress.com/2009/02/20414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3634310" cy="465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DUTIFULLY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Timmy </a:t>
            </a:r>
            <a:r>
              <a:rPr lang="en-US" sz="4800" u="sng" dirty="0" smtClean="0"/>
              <a:t>dutifully</a:t>
            </a:r>
            <a:r>
              <a:rPr lang="en-US" sz="4800" dirty="0" smtClean="0"/>
              <a:t> did his chores every week in order to help out his mom and dad.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DUTIFULLY (ADV) WITHOUT PROTEST, OBEYING</a:t>
            </a:r>
            <a:endParaRPr lang="en-US" sz="3600" b="1" dirty="0"/>
          </a:p>
        </p:txBody>
      </p:sp>
      <p:pic>
        <p:nvPicPr>
          <p:cNvPr id="1026" name="Picture 2" descr="http://www.bulletininserts.org/images/inserts/v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034937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FRANTIC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Bob was </a:t>
            </a:r>
            <a:r>
              <a:rPr lang="en-US" sz="4000" u="sng" dirty="0" smtClean="0"/>
              <a:t>frantic</a:t>
            </a:r>
            <a:r>
              <a:rPr lang="en-US" sz="4000" dirty="0" smtClean="0"/>
              <a:t> with worry when he realized he lost his grandson at the park.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FRANTIC (ADJ.) UPSET, DESPERATE, AGITATED, EXTREME WORRY </a:t>
            </a:r>
            <a:endParaRPr lang="en-US" sz="3600" b="1" dirty="0"/>
          </a:p>
        </p:txBody>
      </p:sp>
      <p:pic>
        <p:nvPicPr>
          <p:cNvPr id="3076" name="Picture 4" descr="http://tbo.com/storyimage/TB/20121217/ARTICLE/312179923/AR/0/AR-3121799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46348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WRITHED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batter </a:t>
            </a:r>
            <a:r>
              <a:rPr lang="en-US" sz="3600" u="sng" dirty="0" smtClean="0"/>
              <a:t>writhed</a:t>
            </a:r>
            <a:r>
              <a:rPr lang="en-US" sz="3600" dirty="0" smtClean="0"/>
              <a:t> in pain when the ball hit him in the chest going and breathlessly knocked him down.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WRITHED (VERB) TWISTED AND SQUIRMED IN PAIN</a:t>
            </a:r>
            <a:endParaRPr lang="en-US" sz="3600" b="1" dirty="0"/>
          </a:p>
        </p:txBody>
      </p:sp>
      <p:pic>
        <p:nvPicPr>
          <p:cNvPr id="4098" name="Picture 2" descr="http://c.o0bg.com/rf/image_960w/Boston/2011-2020/2014/07/19/BostonGlobe.com/Sports/Images/chin071914soxroyals_spt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352800" cy="225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Tony experienced great </a:t>
            </a:r>
            <a:r>
              <a:rPr lang="en-US" sz="3600" u="sng" dirty="0" smtClean="0"/>
              <a:t>woe</a:t>
            </a:r>
            <a:r>
              <a:rPr lang="en-US" sz="3600" dirty="0" smtClean="0"/>
              <a:t> in his life when he lost his family, friends and home because he could not stop gambling.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WOE (NOUN)  GREAT TROUBLE AND GRIEF</a:t>
            </a:r>
            <a:endParaRPr lang="en-US" sz="3600" b="1" dirty="0"/>
          </a:p>
        </p:txBody>
      </p:sp>
      <p:pic>
        <p:nvPicPr>
          <p:cNvPr id="5122" name="Picture 2" descr="http://mudpreacher.wordpress.com/files/2009/08/woe-is-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914775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CRESTFALLEN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goalie was </a:t>
            </a:r>
            <a:r>
              <a:rPr lang="en-US" sz="3600" u="sng" dirty="0" smtClean="0"/>
              <a:t>crestfallen</a:t>
            </a:r>
            <a:r>
              <a:rPr lang="en-US" sz="3600" dirty="0" smtClean="0"/>
              <a:t> when he allowed the othe</a:t>
            </a:r>
            <a:r>
              <a:rPr lang="en-US" sz="3600" dirty="0" smtClean="0"/>
              <a:t>r team to score and they lost the championship game.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CRESTFALLEN (ADJ) DISAPPOINTED, DEPRESSED, SAD</a:t>
            </a:r>
            <a:endParaRPr lang="en-US" sz="3600" dirty="0"/>
          </a:p>
        </p:txBody>
      </p:sp>
      <p:pic>
        <p:nvPicPr>
          <p:cNvPr id="6146" name="Picture 2" descr="https://metrouk2.files.wordpress.com/2014/05/elib_28033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98277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TRIUMPH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tennis player cheered in </a:t>
            </a:r>
            <a:r>
              <a:rPr lang="en-US" sz="3600" u="sng" dirty="0" smtClean="0"/>
              <a:t>triumph</a:t>
            </a:r>
            <a:r>
              <a:rPr lang="en-US" sz="3600" dirty="0" smtClean="0"/>
              <a:t> when she won her match and the title of the best player in the world.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105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TRIUMPH (NOUN) FEELINGS OF JOY AND HAPPINESS OVER A SUCCESS OR VICTORY</a:t>
            </a:r>
            <a:endParaRPr lang="en-US" sz="3600" b="1" dirty="0"/>
          </a:p>
        </p:txBody>
      </p:sp>
      <p:pic>
        <p:nvPicPr>
          <p:cNvPr id="2050" name="Picture 2" descr="http://i.telegraph.co.uk/multimedia/archive/02452/heather-watson_2452920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4648200" cy="290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APPRAISED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Tina had her diamond </a:t>
            </a:r>
            <a:r>
              <a:rPr lang="en-US" sz="3600" u="sng" dirty="0" smtClean="0"/>
              <a:t>appraised</a:t>
            </a:r>
            <a:r>
              <a:rPr lang="en-US" sz="3600" dirty="0" smtClean="0"/>
              <a:t> so she could get it insured for the correct amount of money.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05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APPRAISED (VERB) TO LOOK OVER AND MAKE A JUDGEMENT</a:t>
            </a:r>
            <a:endParaRPr lang="en-US" sz="3600" dirty="0"/>
          </a:p>
        </p:txBody>
      </p:sp>
      <p:pic>
        <p:nvPicPr>
          <p:cNvPr id="7170" name="Picture 2" descr="https://encrypted-tbn1.gstatic.com/images?q=tbn:ANd9GcSPYUkOAuGI38Y_jGnLg5mLcW5ICU-OVZzpJwTA1iHrazSwRAax3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524125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PUGNACIOUS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Bob’s </a:t>
            </a:r>
            <a:r>
              <a:rPr lang="en-US" sz="3600" u="sng" dirty="0" smtClean="0"/>
              <a:t>pugnacious</a:t>
            </a:r>
            <a:r>
              <a:rPr lang="en-US" sz="3600" dirty="0" smtClean="0"/>
              <a:t> uncle was a bully and got into a fight every weekend of his life.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81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PUGNACIOUS: (ADJ) EAGER AND READY TO FIGHT, AGGRESSIVE</a:t>
            </a:r>
            <a:endParaRPr lang="en-US" sz="3600" dirty="0"/>
          </a:p>
        </p:txBody>
      </p:sp>
      <p:pic>
        <p:nvPicPr>
          <p:cNvPr id="13314" name="Picture 2" descr="http://images.sciencedaily.com/2009/10/091031002319_1_9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64716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489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9</cp:revision>
  <dcterms:created xsi:type="dcterms:W3CDTF">2015-05-22T13:36:48Z</dcterms:created>
  <dcterms:modified xsi:type="dcterms:W3CDTF">2015-05-22T14:55:27Z</dcterms:modified>
</cp:coreProperties>
</file>